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298" r:id="rId13"/>
    <p:sldId id="304" r:id="rId14"/>
    <p:sldId id="303" r:id="rId15"/>
    <p:sldId id="300" r:id="rId16"/>
    <p:sldId id="302" r:id="rId17"/>
    <p:sldId id="305" r:id="rId18"/>
    <p:sldId id="306" r:id="rId19"/>
    <p:sldId id="263" r:id="rId20"/>
    <p:sldId id="265" r:id="rId21"/>
    <p:sldId id="297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B4046-7D7C-4951-A427-F77EB5DD4958}">
  <a:tblStyle styleId="{CB5B4046-7D7C-4951-A427-F77EB5DD4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F999F4-4516-D29F-8223-5446163C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BF093DFD-C72C-6575-7AC6-1F09EC987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F05F73F-440E-FC65-35D3-52215182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16CCA-5C33-B0C0-87F4-38AB3FB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B35D13-3167-FB86-921F-43AE9822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A203669-DD75-DE62-4195-2EF0B339E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7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E467085-14FF-71E8-FC8B-F4B0B30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906A65-6C1D-0AD8-BD59-7DDC4110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EF2BBE2-6CD6-F86B-9900-BD98C225F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679526-4724-988D-733A-A1D4A0CF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37CED77-0EC2-81D4-CFD0-151FCC2C7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736C908-B18A-9E4C-EC27-51639489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34E0BFE-679F-5B6B-9967-A620CB17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CED163C6-A713-344C-C12F-A6A1B980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1B6FE8E-1B1D-0B77-9806-406AF9BC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FC1812-8EC7-D3E1-A8C9-BA562DF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FD71444-EF5B-BA5F-01CC-46BDF995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51F87F11-CA33-6CC2-FB2E-7E51891FB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1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FF9FDA7-6CC3-0501-7B6D-BDE2B9BD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5ECCA36-FF70-1F88-E28C-D7A2F836E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7E26345D-441A-4278-1E0A-FF9C27B01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2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585A5A9-B2D7-380A-46E0-B338F94F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9FAC156-333E-C610-25E6-700F030C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C412CBB-78DC-784B-9110-55A18EFD3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7D7C62-231B-A459-1D42-1E023866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60127185-CDCC-BD30-0ADF-8FFE3AB16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07C291E2-7876-7D1F-EF01-3F9BB20D9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&#1052;&#1077;&#1076;&#1080;&#1072;_&#1060;&#1054;&#1058;&#1054;/&#1057;%20&#1090;&#1077;&#1083;&#1077;&#1092;&#1086;&#1085;&#1072;%20&#1057;&#1077;&#1088;&#1075;&#1077;&#1103;/2024.01-06/IMG_20240101_024844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1FAA0873-1311-6FFF-AD08-0697543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2AFB03C-6552-1205-9B09-48D9AC873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Подача заявки на изменение</a:t>
            </a:r>
            <a:br>
              <a:rPr lang="ru" sz="3000" dirty="0"/>
            </a:br>
            <a:r>
              <a:rPr lang="ru" sz="2000" dirty="0"/>
              <a:t>Встраивается в виде расширения в любую* конфигурацию 1С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B1A46-3FB2-3553-5B26-95145F9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87" y="1220276"/>
            <a:ext cx="6372013" cy="2440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71E8A-0710-961F-CCA3-EE4A6F64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2919058"/>
            <a:ext cx="5706450" cy="20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318F91-3098-DDD2-4BDB-01BAC3F5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D3DE5D44-C2E0-58DF-7667-09A6A38DC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</a:t>
            </a:r>
            <a:endParaRPr sz="3000" dirty="0"/>
          </a:p>
        </p:txBody>
      </p:sp>
      <p:sp>
        <p:nvSpPr>
          <p:cNvPr id="4" name="Google Shape;242;p54">
            <a:extLst>
              <a:ext uri="{FF2B5EF4-FFF2-40B4-BE49-F238E27FC236}">
                <a16:creationId xmlns:a16="http://schemas.microsoft.com/office/drawing/2014/main" id="{73CEE786-D719-6B6B-A9B7-09AE91BBCE61}"/>
              </a:ext>
            </a:extLst>
          </p:cNvPr>
          <p:cNvSpPr txBox="1">
            <a:spLocks/>
          </p:cNvSpPr>
          <p:nvPr/>
        </p:nvSpPr>
        <p:spPr>
          <a:xfrm>
            <a:off x="5035369" y="966773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«клиенте»</a:t>
            </a:r>
          </a:p>
        </p:txBody>
      </p:sp>
      <p:sp>
        <p:nvSpPr>
          <p:cNvPr id="7" name="Google Shape;242;p54">
            <a:extLst>
              <a:ext uri="{FF2B5EF4-FFF2-40B4-BE49-F238E27FC236}">
                <a16:creationId xmlns:a16="http://schemas.microsoft.com/office/drawing/2014/main" id="{EC613241-A829-125E-501A-E17325474F9C}"/>
              </a:ext>
            </a:extLst>
          </p:cNvPr>
          <p:cNvSpPr txBox="1">
            <a:spLocks/>
          </p:cNvSpPr>
          <p:nvPr/>
        </p:nvSpPr>
        <p:spPr>
          <a:xfrm>
            <a:off x="377700" y="971791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«сервере»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BA6250-E150-59B3-B692-73E0F5A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8" y="1627856"/>
            <a:ext cx="4295502" cy="24370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D70FC-6F43-CE63-6265-E2A5C1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" y="1629983"/>
            <a:ext cx="4455998" cy="24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204993-A170-F229-A4CB-81C7098F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F72F4DB-CA5A-4CE1-1EBE-DFF8BB433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 - </a:t>
            </a:r>
            <a:r>
              <a:rPr lang="en-US" sz="3000" dirty="0"/>
              <a:t>RabbitMQ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5221-41C9-9913-A3D6-421E41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" y="878674"/>
            <a:ext cx="8773237" cy="2545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939FA-4AF2-C5D2-DDD7-3152724C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26" y="3441620"/>
            <a:ext cx="3849248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86468A2-DDBF-0D0D-0493-ADBA81DD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76BE5FA-A2A3-9541-5D01-3F76CA8D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«Мои задачи»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BFB84-CC5E-55A2-3577-6E1CDF27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8" y="1360561"/>
            <a:ext cx="7075884" cy="36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268FC73-7D75-7C0A-44CF-D526440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EA75316-7EA3-E33E-29F9-D42B60E76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заявки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9D4C5-6361-426F-3C8D-04561F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9" y="1286404"/>
            <a:ext cx="7407581" cy="3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85CA3F1-F27D-FCF4-E02F-93B82D8C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2F80657-9658-B517-1E47-B0AA8FEF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Метрики и </a:t>
            </a:r>
            <a:r>
              <a:rPr lang="en-US" sz="3000" dirty="0"/>
              <a:t>APDEX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5D557-AFCF-5C53-A3EF-E11020ED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7" y="1107275"/>
            <a:ext cx="8685445" cy="3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791CD14-0557-1EA4-47D0-ECBA5FFB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7340E0E1-944B-6574-ADCA-B6CD778B2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Автотесты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4F9F4-CF4F-17C3-3159-333EE969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29874"/>
            <a:ext cx="8301037" cy="37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935463321"/>
              </p:ext>
            </p:extLst>
          </p:nvPr>
        </p:nvGraphicFramePr>
        <p:xfrm>
          <a:off x="609600" y="1182619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достигнуты, в том числе новый опыт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3-4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Планы развития: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Переход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более удобного запуска нового трекер-клиента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Внедрение в Трекер подсистемы управления доступом для разделения доступа к объектам по назначенным ролям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Реализация передачи файлов при подаче заявки для более полного описания изменения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9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" name="Google Shape;649;p89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подачи и обработки заявок на изменение программ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>
            <a:hlinkClick r:id="rId3" action="ppaction://hlinkfile"/>
          </p:cNvPr>
          <p:cNvPicPr preferRelativeResize="0"/>
          <p:nvPr/>
        </p:nvPicPr>
        <p:blipFill>
          <a:blip r:embed="rId4"/>
          <a:srcRect t="17175" b="1717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Целиков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1С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омпания «Автомакон»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15221030"/>
              </p:ext>
            </p:extLst>
          </p:nvPr>
        </p:nvGraphicFramePr>
        <p:xfrm>
          <a:off x="952500" y="2272292"/>
          <a:ext cx="7239000" cy="2546327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Подача заявки из любой программы 1С в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программы «Трекер» (на платформе 1С) для отработки заявок на изменение с согласованием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Фиксация временных метрик отработки заявки на всех этапах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 отработки заявки методологией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отчете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Ведение учета трудозатрат по заявкам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механизмы ведения заявок на изменение программ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357025368"/>
              </p:ext>
            </p:extLst>
          </p:nvPr>
        </p:nvGraphicFramePr>
        <p:xfrm>
          <a:off x="645319" y="1426624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Платформа 1С – для создания программы для отработки заявок на изменение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Расширения конфигурации 1С – для создания клиентского приложения для подачи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обмена между клиентами и Трекером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анализа метрик отработки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оперативного развертывания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300039" y="330724"/>
            <a:ext cx="8843961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br>
              <a:rPr lang="ru-RU" sz="3000" dirty="0"/>
            </a:br>
            <a:r>
              <a:rPr lang="ru-RU" sz="2000" dirty="0"/>
              <a:t>Р</a:t>
            </a:r>
            <a:r>
              <a:rPr lang="ru" sz="2000" dirty="0"/>
              <a:t>абота с заявками на изменение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FAFE11-59C9-8232-8CC1-F47950D0F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15" y="1195525"/>
            <a:ext cx="8436769" cy="3947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9C18CFA-9C41-6FE0-4AFA-FF59C9ED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E8DFA3-0C0E-6254-E55F-CD45B34B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66" y="185737"/>
            <a:ext cx="3906868" cy="4772025"/>
          </a:xfrm>
          <a:prstGeom prst="rect">
            <a:avLst/>
          </a:prstGeom>
        </p:spPr>
      </p:pic>
      <p:sp>
        <p:nvSpPr>
          <p:cNvPr id="14" name="Google Shape;242;p54">
            <a:extLst>
              <a:ext uri="{FF2B5EF4-FFF2-40B4-BE49-F238E27FC236}">
                <a16:creationId xmlns:a16="http://schemas.microsoft.com/office/drawing/2014/main" id="{04BF6963-E0E8-E19D-593A-A9A41D1D4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655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0AEC34E-B4F1-E9C4-7B20-60AC652E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5A35377-A9CF-D8B4-0C3C-362E24A15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504B-C67F-A97C-B547-7E319D6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80"/>
            <a:ext cx="9144000" cy="3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470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328</Words>
  <Application>Microsoft Office PowerPoint</Application>
  <PresentationFormat>Экран (16:9)</PresentationFormat>
  <Paragraphs>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Courier New</vt:lpstr>
      <vt:lpstr>Roboto Medium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подачи и обработки заявок на изменение программ   </vt:lpstr>
      <vt:lpstr>План защиты</vt:lpstr>
      <vt:lpstr>Презентация PowerPoint</vt:lpstr>
      <vt:lpstr>Какие технологии использовались </vt:lpstr>
      <vt:lpstr>Схема BPMN Работа с заявками на изменение</vt:lpstr>
      <vt:lpstr>Схема C4</vt:lpstr>
      <vt:lpstr>Схема ER</vt:lpstr>
      <vt:lpstr>Подача заявки на изменение Встраивается в виде расширения в любую* конфигурацию 1С</vt:lpstr>
      <vt:lpstr>Обмен данными</vt:lpstr>
      <vt:lpstr>Обмен данными - RabbitMQ</vt:lpstr>
      <vt:lpstr>Работа с заявками в «Трекере» Форма «Мои задачи» </vt:lpstr>
      <vt:lpstr>Работа с заявками в «Трекере» Форма заявки</vt:lpstr>
      <vt:lpstr>Метрики и APDEX</vt:lpstr>
      <vt:lpstr>Автотесты</vt:lpstr>
      <vt:lpstr>Выводы 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Целиков Сергей Геннадьевич</cp:lastModifiedBy>
  <cp:revision>8</cp:revision>
  <dcterms:modified xsi:type="dcterms:W3CDTF">2025-03-18T13:20:33Z</dcterms:modified>
</cp:coreProperties>
</file>